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70" r:id="rId8"/>
    <p:sldId id="260" r:id="rId9"/>
    <p:sldId id="261" r:id="rId10"/>
    <p:sldId id="276" r:id="rId11"/>
    <p:sldId id="277" r:id="rId12"/>
    <p:sldId id="278" r:id="rId13"/>
    <p:sldId id="280" r:id="rId14"/>
    <p:sldId id="281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12/30/2020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 smtClean="0"/>
              <a:t>PROJECT</a:t>
            </a:r>
            <a:r>
              <a:rPr lang="en-US" dirty="0"/>
              <a:t> </a:t>
            </a:r>
            <a:r>
              <a:rPr lang="en-US" dirty="0" smtClean="0"/>
              <a:t>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 smtClean="0"/>
              <a:t>Shaking Things Up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Earthquakes with &gt;7 magnitudes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 US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Map the Earthquakes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 smtClean="0">
                <a:solidFill>
                  <a:schemeClr val="bg1"/>
                </a:solidFill>
              </a:rPr>
              <a:t>?</a:t>
            </a:r>
            <a:endParaRPr lang="en-US" sz="1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Participants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Jordan </a:t>
            </a:r>
            <a:r>
              <a:rPr lang="en-US" sz="2400" dirty="0" err="1" smtClean="0"/>
              <a:t>Gilmartin</a:t>
            </a:r>
            <a:endParaRPr lang="en-US" sz="2400" dirty="0"/>
          </a:p>
          <a:p>
            <a:r>
              <a:rPr lang="en-US" sz="2400" dirty="0" smtClean="0"/>
              <a:t>Lynell Robinson</a:t>
            </a:r>
          </a:p>
          <a:p>
            <a:r>
              <a:rPr lang="en-US" sz="2400" dirty="0" smtClean="0"/>
              <a:t>Min </a:t>
            </a:r>
            <a:r>
              <a:rPr lang="en-US" sz="2400" dirty="0" err="1" smtClean="0"/>
              <a:t>Xie</a:t>
            </a:r>
            <a:endParaRPr lang="en-US" sz="2400" dirty="0" smtClean="0"/>
          </a:p>
          <a:p>
            <a:r>
              <a:rPr lang="en-US" sz="2400" dirty="0" smtClean="0"/>
              <a:t>Nick </a:t>
            </a:r>
            <a:r>
              <a:rPr lang="en-US" sz="2400" dirty="0" err="1" smtClean="0"/>
              <a:t>Mangarella</a:t>
            </a:r>
            <a:endParaRPr lang="en-US" sz="2400" dirty="0" smtClean="0"/>
          </a:p>
          <a:p>
            <a:r>
              <a:rPr lang="en-US" sz="2400" dirty="0" err="1" smtClean="0"/>
              <a:t>Sushama</a:t>
            </a:r>
            <a:r>
              <a:rPr lang="en-US" sz="2400" dirty="0" smtClean="0"/>
              <a:t> </a:t>
            </a:r>
            <a:r>
              <a:rPr lang="en-US" sz="2400" dirty="0" err="1" smtClean="0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Conception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impacts of earthquakes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ever increasing changes in the climate, we want to take a look at what have been the impacts in nature</a:t>
            </a:r>
          </a:p>
          <a:p>
            <a:r>
              <a:rPr lang="en-US" dirty="0" smtClean="0"/>
              <a:t>We decided to take a look at the impacts through natural </a:t>
            </a:r>
            <a:r>
              <a:rPr lang="en-US" dirty="0"/>
              <a:t>d</a:t>
            </a:r>
            <a:r>
              <a:rPr lang="en-US" dirty="0" smtClean="0"/>
              <a:t>isasters, specifically earthquakes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Phase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Some questions we wanted to explore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</a:t>
            </a:r>
            <a:r>
              <a:rPr lang="en-US" dirty="0" smtClean="0"/>
              <a:t>time?</a:t>
            </a:r>
          </a:p>
          <a:p>
            <a:r>
              <a:rPr lang="en-US" dirty="0"/>
              <a:t>Has the severity (magnitude)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Has the intensity (MMI)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depth and magnitude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intensity and magnitude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Toolset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APIs &amp;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Cleanup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</a:t>
            </a:r>
            <a:r>
              <a:rPr lang="en-US" dirty="0" smtClean="0"/>
              <a:t>&gt;5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Earthquakes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Earthquakes with &gt;5 magnitudes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The number of earthquakes were consistent</a:t>
            </a:r>
          </a:p>
          <a:p>
            <a:r>
              <a:rPr lang="en-US" sz="1800" dirty="0" smtClean="0"/>
              <a:t>Pattern breaks between early 2000’s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263886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 smtClean="0"/>
              <a:t>Correlations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 smtClean="0"/>
              <a:t>Magnitude vs Depth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233231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263886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233231"/>
            <a:ext cx="5130177" cy="34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 smtClean="0"/>
              <a:t>Intensity Scale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 smtClean="0"/>
              <a:t>Build a scale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Categorized </a:t>
            </a:r>
            <a:r>
              <a:rPr lang="en-US" sz="1800" dirty="0"/>
              <a:t>the whole dataset based on </a:t>
            </a:r>
            <a:r>
              <a:rPr lang="en-US" sz="1800" dirty="0" smtClean="0"/>
              <a:t>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16c05727-aa75-4e4a-9b5f-8a80a11658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318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Cleanup</vt:lpstr>
      <vt:lpstr>Earthquakes</vt:lpstr>
      <vt:lpstr>Correlations</vt:lpstr>
      <vt:lpstr>Intensity Scale</vt:lpstr>
      <vt:lpstr>Top 10 Countries</vt:lpstr>
      <vt:lpstr>Earthquakes US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2020-12-31T04:21:17Z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